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463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534E4-C22C-481C-8761-2FF5A2BDDA5F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3B6658-FDD6-4F3E-9BC8-64A8B5EF9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784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en-US" smtClean="0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5A5A10A-E9F2-4CD7-B00F-301F72F1307A}" type="slidenum">
              <a:rPr kumimoji="0"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kumimoji="0"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en-US" smtClean="0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87BAB55-7C2F-4757-8530-862C7BDED2D4}" type="slidenum">
              <a:rPr kumimoji="0"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kumimoji="0"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en-US" smtClean="0"/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B90CAFB-05F4-460D-BB36-3B1398B24B41}" type="slidenum">
              <a:rPr kumimoji="0"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kumimoji="0"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en-US" smtClean="0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9090DC3-262C-4894-9207-8821BAF5F203}" type="slidenum">
              <a:rPr kumimoji="0" lang="en-US" altLang="en-US" smtClean="0"/>
              <a:pPr eaLnBrk="1" hangingPunct="1">
                <a:spcBef>
                  <a:spcPct val="0"/>
                </a:spcBef>
              </a:pPr>
              <a:t>4</a:t>
            </a:fld>
            <a:endParaRPr kumimoji="0"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8A06BEE-14B3-42FC-AD8C-C9C34B5DDF83}" type="slidenum">
              <a:rPr kumimoji="0" lang="en-US" altLang="en-US" smtClean="0"/>
              <a:pPr eaLnBrk="1" hangingPunct="1">
                <a:spcBef>
                  <a:spcPct val="0"/>
                </a:spcBef>
              </a:pPr>
              <a:t>5</a:t>
            </a:fld>
            <a:endParaRPr kumimoji="0" lang="en-US" altLang="en-US" smtClean="0"/>
          </a:p>
        </p:txBody>
      </p:sp>
      <p:sp>
        <p:nvSpPr>
          <p:cNvPr id="983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The property of euler number is what gives the F transform the power to take us to freq. domain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en-US" smtClean="0"/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2B28F5A-F163-4D8B-890C-16AEC943633F}" type="slidenum">
              <a:rPr kumimoji="0" lang="en-US" altLang="en-US" smtClean="0"/>
              <a:pPr eaLnBrk="1" hangingPunct="1">
                <a:spcBef>
                  <a:spcPct val="0"/>
                </a:spcBef>
              </a:pPr>
              <a:t>6</a:t>
            </a:fld>
            <a:endParaRPr kumimoji="0"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en-US" smtClean="0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93C7720-4E7E-4E38-A44A-BE708534F496}" type="slidenum">
              <a:rPr kumimoji="0" lang="en-US" altLang="en-US" smtClean="0"/>
              <a:pPr eaLnBrk="1" hangingPunct="1">
                <a:spcBef>
                  <a:spcPct val="0"/>
                </a:spcBef>
              </a:pPr>
              <a:t>7</a:t>
            </a:fld>
            <a:endParaRPr kumimoji="0"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en-US" smtClean="0"/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E74104F-F304-49C4-A05A-7C5F735AED5C}" type="slidenum">
              <a:rPr kumimoji="0" lang="en-US" altLang="en-US" smtClean="0"/>
              <a:pPr eaLnBrk="1" hangingPunct="1">
                <a:spcBef>
                  <a:spcPct val="0"/>
                </a:spcBef>
              </a:pPr>
              <a:t>8</a:t>
            </a:fld>
            <a:endParaRPr kumimoji="0"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en-US" smtClean="0"/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7BC8469-2678-4CAF-BCE9-252F2EFD8D95}" type="slidenum">
              <a:rPr kumimoji="0" lang="en-US" altLang="en-US" smtClean="0"/>
              <a:pPr eaLnBrk="1" hangingPunct="1">
                <a:spcBef>
                  <a:spcPct val="0"/>
                </a:spcBef>
              </a:pPr>
              <a:t>9</a:t>
            </a:fld>
            <a:endParaRPr kumimoji="0"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funda.com/math/fourier_transform/" TargetMode="External"/><Relationship Id="rId3" Type="http://schemas.openxmlformats.org/officeDocument/2006/relationships/hyperlink" Target="http://www.spd.eee.strath.ac.uk/~interact/fourier/concepts.html" TargetMode="External"/><Relationship Id="rId7" Type="http://schemas.openxmlformats.org/officeDocument/2006/relationships/hyperlink" Target="http://www.olympusmicro.com/primer/java/digitalimaging/processing/fouriertransform/index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one.ni.com/devzone/conceptd.nsf/webmain/F814BEB1A040CDC68625684600508C88" TargetMode="External"/><Relationship Id="rId5" Type="http://schemas.openxmlformats.org/officeDocument/2006/relationships/hyperlink" Target="http://www.med.harvard.edu/JPNM/physics/didactics/improc/intro/fourier2.html" TargetMode="External"/><Relationship Id="rId4" Type="http://schemas.openxmlformats.org/officeDocument/2006/relationships/hyperlink" Target="http://www.netnam.vn/unescocourse/computervision/91.htm" TargetMode="External"/><Relationship Id="rId9" Type="http://schemas.openxmlformats.org/officeDocument/2006/relationships/hyperlink" Target="http://www.britannica.com/ebc/article?tocId=9368037&amp;query=transform&amp;ct=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 smtClean="0"/>
              <a:t>Time Domain and Frequency Domain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dirty="0" smtClean="0"/>
              <a:t>Time Domain</a:t>
            </a:r>
            <a:r>
              <a:rPr lang="en-US" altLang="en-US" sz="2800" dirty="0" smtClean="0"/>
              <a:t>: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2400" dirty="0" smtClean="0"/>
              <a:t>Tells us how properties (air pressure in a sound function, for example) change over time: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en-US" altLang="en-US" sz="2400" dirty="0" smtClean="0"/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en-US" altLang="en-US" sz="2400" dirty="0" smtClean="0"/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en-US" altLang="en-US" sz="2400" dirty="0" smtClean="0"/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en-US" altLang="en-US" sz="2400" dirty="0" smtClean="0"/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en-US" altLang="en-US" sz="2400" dirty="0" smtClean="0"/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en-US" altLang="en-US" sz="2400" dirty="0" smtClean="0"/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dirty="0" smtClean="0"/>
              <a:t>Amplitude = 100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dirty="0" smtClean="0"/>
              <a:t>Frequency = number of cycles in one second = 200 Hz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en-US" altLang="en-US" sz="2400" dirty="0" smtClean="0"/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altLang="en-US" sz="2400" dirty="0" smtClean="0"/>
          </a:p>
        </p:txBody>
      </p:sp>
      <p:pic>
        <p:nvPicPr>
          <p:cNvPr id="78852" name="Picture 5" descr="C:\MyDocuments\College\Topics\timedo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505200"/>
            <a:ext cx="508952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3840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 smtClean="0"/>
              <a:t>Time Domain and Frequency Domain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Frequency domain:</a:t>
            </a:r>
          </a:p>
          <a:p>
            <a:pPr lvl="1" eaLnBrk="1" hangingPunct="1"/>
            <a:r>
              <a:rPr lang="en-US" altLang="en-US" dirty="0" smtClean="0"/>
              <a:t>Tells us how properties (amplitudes) change over frequencies:</a:t>
            </a:r>
          </a:p>
        </p:txBody>
      </p:sp>
      <p:pic>
        <p:nvPicPr>
          <p:cNvPr id="79876" name="Picture 4" descr="C:\MyDocuments\College\Topics\freqdo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810000"/>
            <a:ext cx="51816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592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 smtClean="0"/>
              <a:t>Time Domain and Frequency Domain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cs typeface="Arial" charset="0"/>
              </a:rPr>
              <a:t>In 1807, Jean Baptiste Joseph Fourier showed that any periodic signal could be represented by a series of sinusoidal functions</a:t>
            </a:r>
            <a:r>
              <a:rPr lang="en-US" altLang="en-US" dirty="0" smtClean="0"/>
              <a:t> </a:t>
            </a:r>
          </a:p>
        </p:txBody>
      </p:sp>
      <p:pic>
        <p:nvPicPr>
          <p:cNvPr id="809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267200"/>
            <a:ext cx="57912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901" name="Text Box 5"/>
          <p:cNvSpPr txBox="1">
            <a:spLocks noChangeArrowheads="1"/>
          </p:cNvSpPr>
          <p:nvPr/>
        </p:nvSpPr>
        <p:spPr bwMode="auto">
          <a:xfrm>
            <a:off x="1066800" y="6248400"/>
            <a:ext cx="807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In picture: the composition of the first two functions gives the bottom one</a:t>
            </a:r>
          </a:p>
        </p:txBody>
      </p:sp>
    </p:spTree>
    <p:extLst>
      <p:ext uri="{BB962C8B-B14F-4D97-AF65-F5344CB8AC3E}">
        <p14:creationId xmlns:p14="http://schemas.microsoft.com/office/powerpoint/2010/main" val="4104987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 smtClean="0"/>
              <a:t>Time Domain and Frequency Domain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pic>
        <p:nvPicPr>
          <p:cNvPr id="81924" name="Picture 4" descr="C:\MyDocuments\College\Topics\freqdomcompositi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09800"/>
            <a:ext cx="7924800" cy="440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0566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Fourier Transform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905000"/>
            <a:ext cx="7958138" cy="3881438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Because of the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 smtClean="0"/>
              <a:t>    property: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Fourier Transform takes us to the frequency domain:</a:t>
            </a:r>
          </a:p>
        </p:txBody>
      </p:sp>
      <p:pic>
        <p:nvPicPr>
          <p:cNvPr id="829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752600"/>
            <a:ext cx="47244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949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114800"/>
            <a:ext cx="5410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8243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Discrete Fourier Transform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809625" y="2214563"/>
            <a:ext cx="7958138" cy="4643437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In practice, we often deal with discrete functions (digital signals, for example)</a:t>
            </a:r>
          </a:p>
          <a:p>
            <a:pPr eaLnBrk="1" hangingPunct="1"/>
            <a:r>
              <a:rPr lang="en-US" altLang="en-US" dirty="0" smtClean="0"/>
              <a:t>Discrete version of the Fourier Transform is much more useful in computer science: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O(n</a:t>
            </a:r>
            <a:r>
              <a:rPr lang="en-US" altLang="en-US" dirty="0" smtClean="0">
                <a:cs typeface="Times New Roman" pitchFamily="18" charset="0"/>
              </a:rPr>
              <a:t>²) time complexity</a:t>
            </a:r>
            <a:endParaRPr lang="en-US" altLang="en-US" dirty="0" smtClean="0"/>
          </a:p>
        </p:txBody>
      </p:sp>
      <p:pic>
        <p:nvPicPr>
          <p:cNvPr id="839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495800"/>
            <a:ext cx="73914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9847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Fast Fourier Transform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Many techniques introduced that reduce computing time to O(n log n)</a:t>
            </a:r>
          </a:p>
          <a:p>
            <a:pPr eaLnBrk="1" hangingPunct="1"/>
            <a:r>
              <a:rPr lang="en-US" altLang="en-US" dirty="0" smtClean="0"/>
              <a:t>Most popular one: </a:t>
            </a:r>
            <a:r>
              <a:rPr lang="en-US" altLang="en-US" b="1" dirty="0" smtClean="0"/>
              <a:t>radix-2</a:t>
            </a:r>
            <a:r>
              <a:rPr lang="en-US" altLang="en-US" dirty="0" smtClean="0"/>
              <a:t> decimation-in-time (</a:t>
            </a:r>
            <a:r>
              <a:rPr lang="en-US" altLang="en-US" b="1" dirty="0" smtClean="0"/>
              <a:t>DIT</a:t>
            </a:r>
            <a:r>
              <a:rPr lang="en-US" altLang="en-US" dirty="0" smtClean="0"/>
              <a:t>) FFT Cooley-Tukey algorithm:</a:t>
            </a:r>
          </a:p>
        </p:txBody>
      </p:sp>
      <p:pic>
        <p:nvPicPr>
          <p:cNvPr id="849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810000"/>
            <a:ext cx="69342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4997" name="Text Box 5"/>
          <p:cNvSpPr txBox="1">
            <a:spLocks noChangeArrowheads="1"/>
          </p:cNvSpPr>
          <p:nvPr/>
        </p:nvSpPr>
        <p:spPr bwMode="auto">
          <a:xfrm>
            <a:off x="1828800" y="6400800"/>
            <a:ext cx="594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                     (Divide and conquer)</a:t>
            </a:r>
          </a:p>
        </p:txBody>
      </p:sp>
    </p:spTree>
    <p:extLst>
      <p:ext uri="{BB962C8B-B14F-4D97-AF65-F5344CB8AC3E}">
        <p14:creationId xmlns:p14="http://schemas.microsoft.com/office/powerpoint/2010/main" val="4260595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Summary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809625" y="2214563"/>
            <a:ext cx="7958138" cy="4643437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Transforms:</a:t>
            </a:r>
          </a:p>
          <a:p>
            <a:pPr lvl="1" eaLnBrk="1" hangingPunct="1"/>
            <a:r>
              <a:rPr lang="en-US" altLang="en-US" dirty="0" smtClean="0"/>
              <a:t>Useful in mathematics (solving DE)</a:t>
            </a:r>
          </a:p>
          <a:p>
            <a:pPr eaLnBrk="1" hangingPunct="1"/>
            <a:r>
              <a:rPr lang="en-US" altLang="en-US" dirty="0" smtClean="0"/>
              <a:t>Fourier Transform:</a:t>
            </a:r>
          </a:p>
          <a:p>
            <a:pPr lvl="1" eaLnBrk="1" hangingPunct="1"/>
            <a:r>
              <a:rPr lang="en-US" altLang="en-US" dirty="0" smtClean="0"/>
              <a:t>Lets us easily switch between time-space domain and frequency domain so applicable in many other areas</a:t>
            </a:r>
          </a:p>
          <a:p>
            <a:pPr lvl="1" eaLnBrk="1" hangingPunct="1"/>
            <a:r>
              <a:rPr lang="en-US" altLang="en-US" dirty="0" smtClean="0"/>
              <a:t>Easy to pick out frequencies</a:t>
            </a:r>
          </a:p>
          <a:p>
            <a:pPr lvl="1" eaLnBrk="1" hangingPunct="1"/>
            <a:r>
              <a:rPr lang="en-US" altLang="en-US" dirty="0" smtClean="0"/>
              <a:t>Many applications</a:t>
            </a:r>
          </a:p>
        </p:txBody>
      </p:sp>
    </p:spTree>
    <p:extLst>
      <p:ext uri="{BB962C8B-B14F-4D97-AF65-F5344CB8AC3E}">
        <p14:creationId xmlns:p14="http://schemas.microsoft.com/office/powerpoint/2010/main" val="887450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References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286000"/>
            <a:ext cx="7958138" cy="3881438"/>
          </a:xfrm>
        </p:spPr>
        <p:txBody>
          <a:bodyPr rtlCol="0">
            <a:normAutofit fontScale="92500" lnSpcReduction="1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1600" dirty="0" smtClean="0"/>
              <a:t>Concepts and the frequency domain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1600" dirty="0" smtClean="0">
                <a:hlinkClick r:id="rId3"/>
              </a:rPr>
              <a:t>http://www.spd.eee.strath.ac.uk/~interact/fourier/concepts.html</a:t>
            </a:r>
            <a:endParaRPr lang="en-US" altLang="en-US" sz="1600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1600" dirty="0" smtClean="0"/>
              <a:t>THE FREQUENCY DOMAIN Introduction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1600" dirty="0" smtClean="0">
                <a:hlinkClick r:id="rId4"/>
              </a:rPr>
              <a:t>http://www.netnam.vn/unescocourse/computervision/91.htm</a:t>
            </a:r>
            <a:endParaRPr lang="en-US" altLang="en-US" sz="1600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1600" dirty="0" smtClean="0"/>
              <a:t>JPNM Physics Fourier Transform 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1600" dirty="0" smtClean="0">
                <a:hlinkClick r:id="rId5"/>
              </a:rPr>
              <a:t>http://www.med.harvard.edu/JPNM/physics/didactics/improc/intro/fourier2.html</a:t>
            </a:r>
            <a:endParaRPr lang="en-US" altLang="en-US" sz="1600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1600" dirty="0" smtClean="0"/>
              <a:t>Introduction to the Frequency Domain 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1600" dirty="0" smtClean="0">
                <a:hlinkClick r:id="rId6"/>
              </a:rPr>
              <a:t>http://zone.ni.com/devzone/conceptd.nsf/webmain/F814BEB1A040CDC68625684600508C88</a:t>
            </a:r>
            <a:endParaRPr lang="en-US" altLang="en-US" sz="1600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1600" dirty="0" smtClean="0"/>
              <a:t>Fourier Transform Filtering Techniques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1600" dirty="0" smtClean="0">
                <a:hlinkClick r:id="rId7"/>
              </a:rPr>
              <a:t>http://www.olympusmicro.com/primer/java/digitalimaging/processing/fouriertransform/index.html</a:t>
            </a:r>
            <a:endParaRPr lang="en-US" altLang="en-US" sz="1600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1600" dirty="0" smtClean="0"/>
              <a:t>Fourier Transform (</a:t>
            </a:r>
            <a:r>
              <a:rPr lang="en-US" altLang="en-US" sz="1600" dirty="0" err="1" smtClean="0"/>
              <a:t>Efunda</a:t>
            </a:r>
            <a:r>
              <a:rPr lang="en-US" altLang="en-US" sz="1600" dirty="0" smtClean="0"/>
              <a:t>)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1600" dirty="0" smtClean="0">
                <a:hlinkClick r:id="rId8"/>
              </a:rPr>
              <a:t>http://www.efunda.com/math/fourier_transform/</a:t>
            </a:r>
            <a:endParaRPr lang="en-US" altLang="en-US" sz="1600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1600" dirty="0" smtClean="0"/>
              <a:t>Integral Transforms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1600" dirty="0" smtClean="0">
                <a:hlinkClick r:id="rId9"/>
              </a:rPr>
              <a:t>http://www.britannica.com/ebc/article?tocId=9368037&amp;query=transform&amp;ct=</a:t>
            </a:r>
            <a:endParaRPr lang="en-US" altLang="en-US" sz="1600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en-US" altLang="en-US" sz="1600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701345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313</Words>
  <Application>Microsoft Office PowerPoint</Application>
  <PresentationFormat>On-screen Show (4:3)</PresentationFormat>
  <Paragraphs>66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Time Domain and Frequency Domain</vt:lpstr>
      <vt:lpstr>Time Domain and Frequency Domain</vt:lpstr>
      <vt:lpstr>Time Domain and Frequency Domain</vt:lpstr>
      <vt:lpstr>Time Domain and Frequency Domain</vt:lpstr>
      <vt:lpstr>Fourier Transform</vt:lpstr>
      <vt:lpstr>Discrete Fourier Transform</vt:lpstr>
      <vt:lpstr>Fast Fourier Transform</vt:lpstr>
      <vt:lpstr>Summary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Domain and Frequency Domain</dc:title>
  <dc:creator>sabah</dc:creator>
  <cp:lastModifiedBy>s</cp:lastModifiedBy>
  <cp:revision>1</cp:revision>
  <dcterms:created xsi:type="dcterms:W3CDTF">2006-08-16T00:00:00Z</dcterms:created>
  <dcterms:modified xsi:type="dcterms:W3CDTF">2018-11-21T15:05:02Z</dcterms:modified>
</cp:coreProperties>
</file>